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2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43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2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1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4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66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5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0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19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E1BFC-A506-4A6F-9E82-0B79C73934BF}" type="datetimeFigureOut">
              <a:rPr kumimoji="1" lang="ja-JP" altLang="en-US" smtClean="0"/>
              <a:t>2018/9/12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32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252536" y="476672"/>
            <a:ext cx="964907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latin typeface="+mn-ea"/>
              </a:rPr>
              <a:t>日本がん登録協議会</a:t>
            </a:r>
            <a:endParaRPr lang="en-US" altLang="ja-JP" sz="4400" dirty="0">
              <a:latin typeface="+mn-ea"/>
            </a:endParaRPr>
          </a:p>
          <a:p>
            <a:pPr algn="ctr"/>
            <a:r>
              <a:rPr lang="ja-JP" altLang="en-US" sz="4400" dirty="0">
                <a:latin typeface="+mn-ea"/>
              </a:rPr>
              <a:t>第</a:t>
            </a:r>
            <a:r>
              <a:rPr lang="en-US" altLang="ja-JP" sz="4400" dirty="0">
                <a:latin typeface="+mn-ea"/>
              </a:rPr>
              <a:t>28</a:t>
            </a:r>
            <a:r>
              <a:rPr lang="ja-JP" altLang="en-US" sz="4400" dirty="0">
                <a:latin typeface="+mn-ea"/>
              </a:rPr>
              <a:t>回学術集会</a:t>
            </a:r>
            <a:endParaRPr lang="en-US" altLang="ja-JP" sz="4400" dirty="0">
              <a:latin typeface="+mn-ea"/>
            </a:endParaRPr>
          </a:p>
          <a:p>
            <a:pPr algn="ctr"/>
            <a:endParaRPr lang="ja-JP" altLang="en-US" sz="4400" dirty="0">
              <a:latin typeface="+mn-ea"/>
            </a:endParaRPr>
          </a:p>
          <a:p>
            <a:pPr algn="ctr"/>
            <a:r>
              <a:rPr lang="en-US" altLang="ja-JP" sz="4400" dirty="0">
                <a:latin typeface="+mn-ea"/>
              </a:rPr>
              <a:t>COI</a:t>
            </a:r>
            <a:r>
              <a:rPr lang="ja-JP" altLang="en-US" sz="4400" dirty="0">
                <a:latin typeface="+mn-ea"/>
              </a:rPr>
              <a:t>開示</a:t>
            </a:r>
          </a:p>
          <a:p>
            <a:pPr algn="ctr"/>
            <a:r>
              <a:rPr lang="ja-JP" altLang="en-US" sz="4400" dirty="0">
                <a:latin typeface="+mn-ea"/>
              </a:rPr>
              <a:t>筆頭演者名：札幌 太郎</a:t>
            </a:r>
            <a:endParaRPr lang="en-US" altLang="ja-JP" sz="4400" dirty="0">
              <a:latin typeface="+mn-ea"/>
            </a:endParaRPr>
          </a:p>
          <a:p>
            <a:pPr algn="ctr"/>
            <a:endParaRPr lang="ja-JP" altLang="en-US" sz="4400" dirty="0">
              <a:latin typeface="+mn-ea"/>
            </a:endParaRPr>
          </a:p>
          <a:p>
            <a:pPr algn="ctr"/>
            <a:r>
              <a:rPr lang="ja-JP" altLang="en-US" sz="2700" dirty="0">
                <a:latin typeface="+mn-ea"/>
              </a:rPr>
              <a:t>私の今回の演題に関して開示すべき</a:t>
            </a:r>
            <a:r>
              <a:rPr lang="en-US" altLang="ja-JP" sz="2700" dirty="0">
                <a:latin typeface="+mn-ea"/>
              </a:rPr>
              <a:t>COI</a:t>
            </a:r>
            <a:r>
              <a:rPr lang="ja-JP" altLang="en-US" sz="2700" dirty="0">
                <a:latin typeface="+mn-ea"/>
              </a:rPr>
              <a:t>は以下のとおりです</a:t>
            </a:r>
            <a:r>
              <a:rPr lang="ja-JP" altLang="en-US" sz="2800" dirty="0">
                <a:latin typeface="+mn-ea"/>
              </a:rPr>
              <a:t>。</a:t>
            </a:r>
          </a:p>
          <a:p>
            <a:pPr lvl="6"/>
            <a:r>
              <a:rPr lang="ja-JP" altLang="en-US" sz="2400" dirty="0">
                <a:latin typeface="+mn-ea"/>
              </a:rPr>
              <a:t>講演料：　　　　　　○○製薬</a:t>
            </a:r>
          </a:p>
          <a:p>
            <a:pPr lvl="6"/>
            <a:r>
              <a:rPr lang="ja-JP" altLang="en-US" sz="2400" dirty="0">
                <a:latin typeface="+mn-ea"/>
              </a:rPr>
              <a:t>原稿料：　　　　　　○○出版社</a:t>
            </a:r>
          </a:p>
          <a:p>
            <a:pPr lvl="6"/>
            <a:r>
              <a:rPr lang="ja-JP" altLang="en-US" sz="2400" dirty="0">
                <a:latin typeface="+mn-ea"/>
              </a:rPr>
              <a:t>奨学寄附金：　　　○○製薬</a:t>
            </a:r>
          </a:p>
          <a:p>
            <a:pPr lvl="6"/>
            <a:r>
              <a:rPr lang="ja-JP" altLang="en-US" sz="2400" dirty="0">
                <a:latin typeface="+mn-ea"/>
              </a:rPr>
              <a:t>寄付講座所属：　 ○○製薬</a:t>
            </a:r>
          </a:p>
        </p:txBody>
      </p:sp>
    </p:spTree>
    <p:extLst>
      <p:ext uri="{BB962C8B-B14F-4D97-AF65-F5344CB8AC3E}">
        <p14:creationId xmlns:p14="http://schemas.microsoft.com/office/powerpoint/2010/main" val="47925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Staff-04</dc:creator>
  <cp:lastModifiedBy>yasuhhirokawamura</cp:lastModifiedBy>
  <cp:revision>4</cp:revision>
  <dcterms:created xsi:type="dcterms:W3CDTF">2018-05-21T04:30:52Z</dcterms:created>
  <dcterms:modified xsi:type="dcterms:W3CDTF">2018-09-12T08:12:35Z</dcterms:modified>
</cp:coreProperties>
</file>