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72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43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2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7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1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4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66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50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70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19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32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980728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latin typeface="+mn-ea"/>
              </a:rPr>
              <a:t>日本がん登録協議会</a:t>
            </a:r>
            <a:endParaRPr lang="en-US" altLang="ja-JP" sz="4400" dirty="0">
              <a:latin typeface="+mn-ea"/>
            </a:endParaRPr>
          </a:p>
          <a:p>
            <a:pPr algn="ctr"/>
            <a:r>
              <a:rPr lang="ja-JP" altLang="en-US" sz="4400" dirty="0">
                <a:latin typeface="+mn-ea"/>
              </a:rPr>
              <a:t>第</a:t>
            </a:r>
            <a:r>
              <a:rPr lang="en-US" altLang="ja-JP" sz="4400" dirty="0">
                <a:latin typeface="+mn-ea"/>
              </a:rPr>
              <a:t>28</a:t>
            </a:r>
            <a:r>
              <a:rPr lang="ja-JP" altLang="en-US" sz="4400" dirty="0">
                <a:latin typeface="+mn-ea"/>
              </a:rPr>
              <a:t>回学術集会</a:t>
            </a:r>
            <a:endParaRPr lang="en-US" altLang="ja-JP" sz="4400" dirty="0">
              <a:latin typeface="+mn-ea"/>
            </a:endParaRPr>
          </a:p>
          <a:p>
            <a:pPr algn="ctr"/>
            <a:endParaRPr lang="ja-JP" altLang="en-US" sz="4400" dirty="0">
              <a:latin typeface="+mn-ea"/>
            </a:endParaRPr>
          </a:p>
          <a:p>
            <a:pPr algn="ctr"/>
            <a:r>
              <a:rPr lang="en-US" altLang="ja-JP" sz="4400" dirty="0">
                <a:latin typeface="+mn-ea"/>
              </a:rPr>
              <a:t>COI</a:t>
            </a:r>
            <a:r>
              <a:rPr lang="ja-JP" altLang="en-US" sz="4400" dirty="0">
                <a:latin typeface="+mn-ea"/>
              </a:rPr>
              <a:t>開示</a:t>
            </a:r>
          </a:p>
          <a:p>
            <a:pPr algn="ctr"/>
            <a:r>
              <a:rPr lang="ja-JP" altLang="en-US" sz="4400" dirty="0">
                <a:latin typeface="+mn-ea"/>
              </a:rPr>
              <a:t>筆頭</a:t>
            </a:r>
            <a:r>
              <a:rPr lang="ja-JP" altLang="en-US" sz="4400">
                <a:latin typeface="+mn-ea"/>
              </a:rPr>
              <a:t>演者名：札幌 </a:t>
            </a:r>
            <a:r>
              <a:rPr lang="ja-JP" altLang="en-US" sz="4400" dirty="0">
                <a:latin typeface="+mn-ea"/>
              </a:rPr>
              <a:t>太郎</a:t>
            </a:r>
            <a:endParaRPr lang="en-US" altLang="ja-JP" sz="4400" dirty="0">
              <a:latin typeface="+mn-ea"/>
            </a:endParaRPr>
          </a:p>
          <a:p>
            <a:pPr algn="ctr"/>
            <a:endParaRPr lang="ja-JP" altLang="en-US" sz="4400" dirty="0">
              <a:latin typeface="+mn-ea"/>
            </a:endParaRPr>
          </a:p>
          <a:p>
            <a:pPr algn="ctr"/>
            <a:r>
              <a:rPr lang="ja-JP" altLang="en-US" sz="3200" dirty="0">
                <a:latin typeface="+mn-ea"/>
              </a:rPr>
              <a:t>当演題発表に関し、開示すべき</a:t>
            </a:r>
            <a:r>
              <a:rPr lang="en-US" altLang="ja-JP" sz="3200" dirty="0">
                <a:latin typeface="+mn-ea"/>
              </a:rPr>
              <a:t>COI</a:t>
            </a:r>
            <a:r>
              <a:rPr lang="ja-JP" altLang="en-US" sz="3200" dirty="0">
                <a:latin typeface="+mn-ea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967032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Staff-04</dc:creator>
  <cp:lastModifiedBy>yasuhhirokawamura</cp:lastModifiedBy>
  <cp:revision>3</cp:revision>
  <dcterms:created xsi:type="dcterms:W3CDTF">2018-05-21T04:30:52Z</dcterms:created>
  <dcterms:modified xsi:type="dcterms:W3CDTF">2018-09-12T08:11:30Z</dcterms:modified>
</cp:coreProperties>
</file>